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40" d="100"/>
          <a:sy n="40" d="100"/>
        </p:scale>
        <p:origin x="1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2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2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3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9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5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8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7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1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4ADFF-BDB1-4576-AFCA-434530DA1E21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B860-AB31-4D2F-B045-383F5379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Homeostasis and Cell 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Active Transport - Movement of particles against a concentration gradient and requires energy.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691" y="2695073"/>
            <a:ext cx="5375108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Endocytosis</a:t>
            </a:r>
          </a:p>
          <a:p>
            <a:endParaRPr lang="en-US" dirty="0"/>
          </a:p>
          <a:p>
            <a:r>
              <a:rPr lang="en-US" dirty="0" smtClean="0"/>
              <a:t>Cell uses energy to surround a particle – cell membrane wraps around particle to bring it into cell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980" y="3465094"/>
            <a:ext cx="3453312" cy="317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Exocytosis - Particles that are enclosed in vesicle and released from cell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355" y="3082090"/>
            <a:ext cx="5936582" cy="349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organisms maintain 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must work together to maintain homeostasis</a:t>
            </a:r>
          </a:p>
          <a:p>
            <a:r>
              <a:rPr lang="en-US" dirty="0" smtClean="0"/>
              <a:t>Ex. When an organism is cold cell respond to maintain body temp.</a:t>
            </a:r>
          </a:p>
          <a:p>
            <a:r>
              <a:rPr lang="en-US" dirty="0" smtClean="0"/>
              <a:t>Warm-blooded animals muscle cells contract to generate heat.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your body to stay healthy cells must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and use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new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Exchange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Eliminate waste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Homeostasis ensures that cells can carry out these tasks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Cells need Energy and materials to survive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unicellular organisms – the cell membrane regulates what goes in and out of the cell. – maintaining homeostasis</a:t>
            </a:r>
          </a:p>
          <a:p>
            <a:endParaRPr lang="en-US" dirty="0"/>
          </a:p>
          <a:p>
            <a:r>
              <a:rPr lang="en-US" dirty="0" smtClean="0"/>
              <a:t>In Multicellular organisms – cells work together to maintain homeostasis for the entire organism.</a:t>
            </a:r>
          </a:p>
        </p:txBody>
      </p:sp>
    </p:spTree>
    <p:extLst>
      <p:ext uri="{BB962C8B-B14F-4D97-AF65-F5344CB8AC3E}">
        <p14:creationId xmlns:p14="http://schemas.microsoft.com/office/powerpoint/2010/main" val="31596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Transport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have two vascular systems to maintain homeostasis</a:t>
            </a:r>
          </a:p>
          <a:p>
            <a:r>
              <a:rPr lang="en-US" dirty="0" smtClean="0"/>
              <a:t>Xylem – tissue that transports water and minerals from roots to rest of plant</a:t>
            </a:r>
          </a:p>
          <a:p>
            <a:r>
              <a:rPr lang="en-US" dirty="0" smtClean="0"/>
              <a:t>Phloem – tissue that transports food throughout the 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1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cells get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Photosynthesis and Cellular respiration</a:t>
            </a:r>
          </a:p>
          <a:p>
            <a:r>
              <a:rPr lang="en-US" dirty="0" smtClean="0"/>
              <a:t>Photosynthesis -  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Plants use sun to change carbon dioxide and water into sugar and oxygen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Takes place in chloroplast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Cellular Respiration –process by which cells use oxygen to produce energy from food</a:t>
            </a:r>
          </a:p>
          <a:p>
            <a:pPr lvl="1"/>
            <a:r>
              <a:rPr lang="en-US" dirty="0" smtClean="0"/>
              <a:t>Plant, animals and most organisms use cellular respiration to get energy from food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chemical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9514"/>
            <a:ext cx="10515600" cy="4351338"/>
          </a:xfrm>
        </p:spPr>
        <p:txBody>
          <a:bodyPr/>
          <a:lstStyle/>
          <a:p>
            <a:r>
              <a:rPr lang="en-US" dirty="0" smtClean="0"/>
              <a:t>Water + Carbon Dioxide =&gt; sugar + Oxygen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999" y="2784809"/>
            <a:ext cx="9050254" cy="26294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6432" y="6244389"/>
            <a:ext cx="1062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https://www.brainpop.com/science/cellularlifeandgenetics/photosynthesis/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309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Cellular Respiration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lvl="4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388" y="2141621"/>
            <a:ext cx="7078579" cy="37418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3388" y="5171991"/>
            <a:ext cx="802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https://www.brainpop.com/science/cellularlifeandgenetics/cellularrespiration/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How do cells Divide?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grow, divide and die</a:t>
            </a:r>
          </a:p>
          <a:p>
            <a:r>
              <a:rPr lang="en-US" dirty="0" smtClean="0"/>
              <a:t>Cell division in Eukaryotic cells is called mitosis – resulting in two identical cells</a:t>
            </a:r>
          </a:p>
          <a:p>
            <a:r>
              <a:rPr lang="en-US" dirty="0" smtClean="0"/>
              <a:t>They have the same genetic material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0989" y="4379495"/>
            <a:ext cx="986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https://www.brainpop.com/science/cellularlifeandgenetics/mitosis/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cells exchange materials?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Passive Transport – movement of particles across cell membrane without the use of energy</a:t>
            </a:r>
          </a:p>
          <a:p>
            <a:pPr lvl="1"/>
            <a:r>
              <a:rPr lang="en-US" dirty="0" smtClean="0"/>
              <a:t>Diffusion – the movement of molecules from high concentration to low concentration</a:t>
            </a:r>
          </a:p>
          <a:p>
            <a:pPr lvl="1"/>
            <a:r>
              <a:rPr lang="en-US" dirty="0" smtClean="0"/>
              <a:t>Osmosis – diffusion of water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694" y="4001294"/>
            <a:ext cx="6278980" cy="285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340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Homeostasis and Cell Processes</vt:lpstr>
      <vt:lpstr>Homeostasis</vt:lpstr>
      <vt:lpstr>All Cells need Energy and materials to survive</vt:lpstr>
      <vt:lpstr>   Transport System </vt:lpstr>
      <vt:lpstr>How cells get energy</vt:lpstr>
      <vt:lpstr>Photosynthesis chemical equation</vt:lpstr>
      <vt:lpstr>Cellular Respiration equation</vt:lpstr>
      <vt:lpstr>How do cells Divide?</vt:lpstr>
      <vt:lpstr>How do cells exchange materials?</vt:lpstr>
      <vt:lpstr>Active Transport</vt:lpstr>
      <vt:lpstr>Endocytosis</vt:lpstr>
      <vt:lpstr>Exocytosis</vt:lpstr>
      <vt:lpstr>How do organisms maintain homeostasis</vt:lpstr>
    </vt:vector>
  </TitlesOfParts>
  <Company>River Dell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 and Cell Processes</dc:title>
  <dc:creator>BOGAN, TINA</dc:creator>
  <cp:lastModifiedBy>Ashanti Sims</cp:lastModifiedBy>
  <cp:revision>8</cp:revision>
  <dcterms:created xsi:type="dcterms:W3CDTF">2015-05-04T14:19:03Z</dcterms:created>
  <dcterms:modified xsi:type="dcterms:W3CDTF">2018-09-13T01:25:51Z</dcterms:modified>
</cp:coreProperties>
</file>